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6" r:id="rId3"/>
    <p:sldId id="257" r:id="rId4"/>
    <p:sldId id="260" r:id="rId5"/>
    <p:sldId id="259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15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A1E1-3665-4203-9D66-873E6EA84BF5}" type="datetimeFigureOut">
              <a:rPr lang="fr-FR" smtClean="0"/>
              <a:t>22/03/2024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79A8-AE2B-4946-A656-5EFAFBBDF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986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A1E1-3665-4203-9D66-873E6EA84BF5}" type="datetimeFigureOut">
              <a:rPr lang="fr-FR" smtClean="0"/>
              <a:t>22/03/2024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79A8-AE2B-4946-A656-5EFAFBBDF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3231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A1E1-3665-4203-9D66-873E6EA84BF5}" type="datetimeFigureOut">
              <a:rPr lang="fr-FR" smtClean="0"/>
              <a:t>22/03/2024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79A8-AE2B-4946-A656-5EFAFBBDF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395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A1E1-3665-4203-9D66-873E6EA84BF5}" type="datetimeFigureOut">
              <a:rPr lang="fr-FR" smtClean="0"/>
              <a:t>22/03/2024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79A8-AE2B-4946-A656-5EFAFBBDF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7814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A1E1-3665-4203-9D66-873E6EA84BF5}" type="datetimeFigureOut">
              <a:rPr lang="fr-FR" smtClean="0"/>
              <a:t>22/03/2024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79A8-AE2B-4946-A656-5EFAFBBDF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41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A1E1-3665-4203-9D66-873E6EA84BF5}" type="datetimeFigureOut">
              <a:rPr lang="fr-FR" smtClean="0"/>
              <a:t>22/03/2024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79A8-AE2B-4946-A656-5EFAFBBDF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21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A1E1-3665-4203-9D66-873E6EA84BF5}" type="datetimeFigureOut">
              <a:rPr lang="fr-FR" smtClean="0"/>
              <a:t>22/03/2024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79A8-AE2B-4946-A656-5EFAFBBDF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560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A1E1-3665-4203-9D66-873E6EA84BF5}" type="datetimeFigureOut">
              <a:rPr lang="fr-FR" smtClean="0"/>
              <a:t>22/03/2024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79A8-AE2B-4946-A656-5EFAFBBDF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902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A1E1-3665-4203-9D66-873E6EA84BF5}" type="datetimeFigureOut">
              <a:rPr lang="fr-FR" smtClean="0"/>
              <a:t>22/03/2024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79A8-AE2B-4946-A656-5EFAFBBDF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199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A1E1-3665-4203-9D66-873E6EA84BF5}" type="datetimeFigureOut">
              <a:rPr lang="fr-FR" smtClean="0"/>
              <a:t>22/03/2024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79A8-AE2B-4946-A656-5EFAFBBDF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3592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A1E1-3665-4203-9D66-873E6EA84BF5}" type="datetimeFigureOut">
              <a:rPr lang="fr-FR" smtClean="0"/>
              <a:t>22/03/2024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79A8-AE2B-4946-A656-5EFAFBBDF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587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4A1E1-3665-4203-9D66-873E6EA84BF5}" type="datetimeFigureOut">
              <a:rPr lang="fr-FR" smtClean="0"/>
              <a:t>22/03/2024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F79A8-AE2B-4946-A656-5EFAFBBDF7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3284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47AFBFE-EE84-40DA-B1F6-F37297BAD5BE}"/>
              </a:ext>
            </a:extLst>
          </p:cNvPr>
          <p:cNvSpPr txBox="1"/>
          <p:nvPr/>
        </p:nvSpPr>
        <p:spPr>
          <a:xfrm>
            <a:off x="1178174" y="469900"/>
            <a:ext cx="4501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2060"/>
                </a:solidFill>
              </a:rPr>
              <a:t>Comment modifier les droits en lecture seule sur un dossier ou un fichier 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F4F9B38-CDA9-4429-91BE-BC3D9570897E}"/>
              </a:ext>
            </a:extLst>
          </p:cNvPr>
          <p:cNvSpPr txBox="1"/>
          <p:nvPr/>
        </p:nvSpPr>
        <p:spPr>
          <a:xfrm>
            <a:off x="342900" y="1574800"/>
            <a:ext cx="62737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1- </a:t>
            </a:r>
            <a:r>
              <a:rPr lang="fr-FR" u="sng" dirty="0" err="1"/>
              <a:t>Pré-requis</a:t>
            </a:r>
            <a:r>
              <a:rPr lang="fr-FR" u="sng" dirty="0"/>
              <a:t> : </a:t>
            </a:r>
            <a:r>
              <a:rPr lang="fr-FR" dirty="0"/>
              <a:t>avoir le contrôle total sur le dossier ou le fichier</a:t>
            </a:r>
          </a:p>
          <a:p>
            <a:endParaRPr lang="fr-FR" dirty="0"/>
          </a:p>
          <a:p>
            <a:r>
              <a:rPr lang="fr-FR" dirty="0"/>
              <a:t>Unité : Sabine</a:t>
            </a:r>
          </a:p>
          <a:p>
            <a:r>
              <a:rPr lang="fr-FR" dirty="0"/>
              <a:t>ECCP : Muriel + </a:t>
            </a:r>
            <a:r>
              <a:rPr lang="fr-FR" dirty="0" err="1"/>
              <a:t>Jean-Félix</a:t>
            </a:r>
            <a:endParaRPr lang="fr-FR" dirty="0"/>
          </a:p>
          <a:p>
            <a:r>
              <a:rPr lang="fr-FR" dirty="0"/>
              <a:t>AMAR : Anne D</a:t>
            </a:r>
          </a:p>
          <a:p>
            <a:r>
              <a:rPr lang="fr-FR" dirty="0"/>
              <a:t>EGIP : Anne G</a:t>
            </a:r>
          </a:p>
          <a:p>
            <a:r>
              <a:rPr lang="fr-FR" dirty="0"/>
              <a:t>EPLM : </a:t>
            </a:r>
          </a:p>
          <a:p>
            <a:r>
              <a:rPr lang="fr-FR" dirty="0" err="1"/>
              <a:t>Epidémio</a:t>
            </a:r>
            <a:r>
              <a:rPr lang="fr-FR" dirty="0"/>
              <a:t> : Frédéric</a:t>
            </a:r>
          </a:p>
          <a:p>
            <a:r>
              <a:rPr lang="fr-FR" dirty="0"/>
              <a:t>Génomique fonctionnelle : Anaïs P</a:t>
            </a:r>
          </a:p>
          <a:p>
            <a:r>
              <a:rPr lang="fr-FR" dirty="0" err="1"/>
              <a:t>Bioinformatique</a:t>
            </a:r>
            <a:r>
              <a:rPr lang="fr-FR" dirty="0"/>
              <a:t> : Nicolas</a:t>
            </a:r>
          </a:p>
          <a:p>
            <a:r>
              <a:rPr lang="fr-FR" dirty="0"/>
              <a:t>Cytologie : Kaori</a:t>
            </a:r>
          </a:p>
          <a:p>
            <a:r>
              <a:rPr lang="fr-FR" dirty="0"/>
              <a:t>Prévention : Anaïs L</a:t>
            </a:r>
          </a:p>
          <a:p>
            <a:endParaRPr lang="fr-FR" dirty="0"/>
          </a:p>
          <a:p>
            <a:r>
              <a:rPr lang="fr-FR" dirty="0"/>
              <a:t>+ Angélique, Anne-Lise, Adeline, Thierry : propriétaires de l’ensemble</a:t>
            </a:r>
          </a:p>
        </p:txBody>
      </p:sp>
    </p:spTree>
    <p:extLst>
      <p:ext uri="{BB962C8B-B14F-4D97-AF65-F5344CB8AC3E}">
        <p14:creationId xmlns:p14="http://schemas.microsoft.com/office/powerpoint/2010/main" val="1759057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CEA21A54-CAE7-4DE1-B48B-AA4B725705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481" t="33797" r="32408" b="2083"/>
          <a:stretch/>
        </p:blipFill>
        <p:spPr>
          <a:xfrm>
            <a:off x="-88900" y="-32905"/>
            <a:ext cx="5791200" cy="581218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A5C0F4B-03CA-4BB0-AF21-7CC3C466F2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752599"/>
            <a:ext cx="6858000" cy="2954002"/>
          </a:xfrm>
          <a:prstGeom prst="rect">
            <a:avLst/>
          </a:prstGeom>
        </p:spPr>
      </p:pic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18E284A6-3A30-4707-A421-90F5D10E2696}"/>
              </a:ext>
            </a:extLst>
          </p:cNvPr>
          <p:cNvCxnSpPr>
            <a:cxnSpLocks/>
          </p:cNvCxnSpPr>
          <p:nvPr/>
        </p:nvCxnSpPr>
        <p:spPr>
          <a:xfrm>
            <a:off x="2717800" y="4689112"/>
            <a:ext cx="609600" cy="750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7B0E4000-1FF6-4225-A729-3EAD2FA091A7}"/>
              </a:ext>
            </a:extLst>
          </p:cNvPr>
          <p:cNvSpPr txBox="1"/>
          <p:nvPr/>
        </p:nvSpPr>
        <p:spPr>
          <a:xfrm>
            <a:off x="241301" y="4042781"/>
            <a:ext cx="3086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3- Cliquer pour afficher le volet d’ informations à droite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209F73B7-E6E2-4B2E-BEE1-931061F25D11}"/>
              </a:ext>
            </a:extLst>
          </p:cNvPr>
          <p:cNvCxnSpPr>
            <a:cxnSpLocks/>
          </p:cNvCxnSpPr>
          <p:nvPr/>
        </p:nvCxnSpPr>
        <p:spPr>
          <a:xfrm flipH="1">
            <a:off x="5029200" y="8051800"/>
            <a:ext cx="215900" cy="8308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A1D0A4A6-92ED-4D4E-85DC-7C39A0AFB6A5}"/>
              </a:ext>
            </a:extLst>
          </p:cNvPr>
          <p:cNvSpPr txBox="1"/>
          <p:nvPr/>
        </p:nvSpPr>
        <p:spPr>
          <a:xfrm>
            <a:off x="4419600" y="7053388"/>
            <a:ext cx="22606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4- Dans le volet à droite, cliquer sur « Gérer l’accès »</a:t>
            </a: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C87FA48E-A9E2-4D58-A515-3DB05B5621A0}"/>
              </a:ext>
            </a:extLst>
          </p:cNvPr>
          <p:cNvCxnSpPr>
            <a:cxnSpLocks/>
          </p:cNvCxnSpPr>
          <p:nvPr/>
        </p:nvCxnSpPr>
        <p:spPr>
          <a:xfrm flipH="1">
            <a:off x="444500" y="613426"/>
            <a:ext cx="215900" cy="8308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8C8CCC86-8611-4C0E-88B0-50650D6A3EA3}"/>
              </a:ext>
            </a:extLst>
          </p:cNvPr>
          <p:cNvSpPr txBox="1"/>
          <p:nvPr/>
        </p:nvSpPr>
        <p:spPr>
          <a:xfrm>
            <a:off x="241300" y="-32905"/>
            <a:ext cx="458470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2- Sélectionner un dossier ou un fichier que vous voulez mettre en lecture seule</a:t>
            </a:r>
          </a:p>
        </p:txBody>
      </p:sp>
    </p:spTree>
    <p:extLst>
      <p:ext uri="{BB962C8B-B14F-4D97-AF65-F5344CB8AC3E}">
        <p14:creationId xmlns:p14="http://schemas.microsoft.com/office/powerpoint/2010/main" val="3477183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D6F24D2B-8D3B-46C5-96F0-F7109859EC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704" t="17129" r="7778" b="24074"/>
          <a:stretch/>
        </p:blipFill>
        <p:spPr>
          <a:xfrm>
            <a:off x="114300" y="508000"/>
            <a:ext cx="6610050" cy="4229100"/>
          </a:xfrm>
          <a:prstGeom prst="rect">
            <a:avLst/>
          </a:prstGeom>
        </p:spPr>
      </p:pic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CE09C9EC-DE51-43B2-B702-58F6BDADB3C3}"/>
              </a:ext>
            </a:extLst>
          </p:cNvPr>
          <p:cNvCxnSpPr>
            <a:cxnSpLocks/>
          </p:cNvCxnSpPr>
          <p:nvPr/>
        </p:nvCxnSpPr>
        <p:spPr>
          <a:xfrm flipV="1">
            <a:off x="5346700" y="4273550"/>
            <a:ext cx="0" cy="927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B12C9F97-232E-46A3-BA7F-F042569E14F9}"/>
              </a:ext>
            </a:extLst>
          </p:cNvPr>
          <p:cNvSpPr txBox="1"/>
          <p:nvPr/>
        </p:nvSpPr>
        <p:spPr>
          <a:xfrm>
            <a:off x="4165008" y="5168900"/>
            <a:ext cx="25593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5- Changer les droits en consultation uniquement pour l’utilisateur (par exemple, vg-</a:t>
            </a:r>
            <a:r>
              <a:rPr lang="fr-FR" dirty="0" err="1"/>
              <a:t>bioger</a:t>
            </a:r>
            <a:r>
              <a:rPr lang="fr-FR" dirty="0"/>
              <a:t>-all pour l’unité).</a:t>
            </a:r>
          </a:p>
          <a:p>
            <a:r>
              <a:rPr lang="fr-FR" dirty="0"/>
              <a:t>Sinon, il faut le faire pour chaque utilisateur de l’équipe</a:t>
            </a:r>
          </a:p>
        </p:txBody>
      </p:sp>
    </p:spTree>
    <p:extLst>
      <p:ext uri="{BB962C8B-B14F-4D97-AF65-F5344CB8AC3E}">
        <p14:creationId xmlns:p14="http://schemas.microsoft.com/office/powerpoint/2010/main" val="151296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69D6483-1ED5-4618-920E-361E7C2A515F}"/>
              </a:ext>
            </a:extLst>
          </p:cNvPr>
          <p:cNvSpPr txBox="1"/>
          <p:nvPr/>
        </p:nvSpPr>
        <p:spPr>
          <a:xfrm>
            <a:off x="1279774" y="370999"/>
            <a:ext cx="4501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2060"/>
                </a:solidFill>
              </a:rPr>
              <a:t>Alertes en cas de modification d’un fichier ou contenu d’un dossier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DDF2E5D-30F5-492D-AD4A-A9954F6E0A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785" t="29865" r="35909" b="14175"/>
          <a:stretch/>
        </p:blipFill>
        <p:spPr>
          <a:xfrm>
            <a:off x="323811" y="1620982"/>
            <a:ext cx="6025034" cy="4928668"/>
          </a:xfrm>
          <a:prstGeom prst="rect">
            <a:avLst/>
          </a:prstGeom>
        </p:spPr>
      </p:pic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4103E8B0-4A6F-4C9A-92F3-0C886F05196C}"/>
              </a:ext>
            </a:extLst>
          </p:cNvPr>
          <p:cNvCxnSpPr>
            <a:cxnSpLocks/>
          </p:cNvCxnSpPr>
          <p:nvPr/>
        </p:nvCxnSpPr>
        <p:spPr>
          <a:xfrm flipV="1">
            <a:off x="3385126" y="4953000"/>
            <a:ext cx="555336" cy="751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AABC079C-FB08-4EA5-B10E-222FC9FBA6DC}"/>
              </a:ext>
            </a:extLst>
          </p:cNvPr>
          <p:cNvSpPr txBox="1"/>
          <p:nvPr/>
        </p:nvSpPr>
        <p:spPr>
          <a:xfrm>
            <a:off x="1211117" y="5818009"/>
            <a:ext cx="2559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Puis paramétrer la fréquence et autres…</a:t>
            </a:r>
          </a:p>
        </p:txBody>
      </p:sp>
    </p:spTree>
    <p:extLst>
      <p:ext uri="{BB962C8B-B14F-4D97-AF65-F5344CB8AC3E}">
        <p14:creationId xmlns:p14="http://schemas.microsoft.com/office/powerpoint/2010/main" val="3829989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420D050-019D-4AFB-9133-2B8F0F6A5F1A}"/>
              </a:ext>
            </a:extLst>
          </p:cNvPr>
          <p:cNvSpPr txBox="1"/>
          <p:nvPr/>
        </p:nvSpPr>
        <p:spPr>
          <a:xfrm>
            <a:off x="1279774" y="370999"/>
            <a:ext cx="4501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2060"/>
                </a:solidFill>
              </a:rPr>
              <a:t>Backup / restauration ?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644E0F6-094E-49D8-B0F2-89C4AEE73BE8}"/>
              </a:ext>
            </a:extLst>
          </p:cNvPr>
          <p:cNvSpPr txBox="1"/>
          <p:nvPr/>
        </p:nvSpPr>
        <p:spPr>
          <a:xfrm>
            <a:off x="822574" y="1409700"/>
            <a:ext cx="5679826" cy="81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Les brouillons sont conservés 35 ou 45 jours</a:t>
            </a:r>
          </a:p>
          <a:p>
            <a:r>
              <a:rPr lang="fr-FR" dirty="0">
                <a:sym typeface="Wingdings" panose="05000000000000000000" pitchFamily="2" charset="2"/>
              </a:rPr>
              <a:t>	 possibilité de récupérer les fichiers supprimés</a:t>
            </a:r>
            <a:endParaRPr lang="fr-FR" dirty="0"/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Mise en place du versioning (à partir du 20/03/2024)</a:t>
            </a:r>
          </a:p>
          <a:p>
            <a:r>
              <a:rPr lang="fr-FR" dirty="0"/>
              <a:t>	</a:t>
            </a:r>
            <a:r>
              <a:rPr lang="fr-FR" dirty="0">
                <a:sym typeface="Wingdings" panose="05000000000000000000" pitchFamily="2" charset="2"/>
              </a:rPr>
              <a:t> possibilité de récupérer jusqu’à 10 versions du fichier, mais attention, dès qu’on l’ouvre même sans rien changer, ça compte une version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/>
              <a:t>Si gros problème, le backup par l’équipe Mercure est très compliqué !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Thierry va regarder pour mettre en place une sauvegarde régulière de l’ensemble du SharePoint unité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A40916F-3EC4-4439-B37E-1A3534AD50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5186" r="15185" b="1157"/>
          <a:stretch/>
        </p:blipFill>
        <p:spPr>
          <a:xfrm>
            <a:off x="685800" y="3726100"/>
            <a:ext cx="5816600" cy="3492500"/>
          </a:xfrm>
          <a:prstGeom prst="rect">
            <a:avLst/>
          </a:prstGeom>
        </p:spPr>
      </p:pic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39B746F0-4CBF-4B52-A16C-97B897DF8115}"/>
              </a:ext>
            </a:extLst>
          </p:cNvPr>
          <p:cNvCxnSpPr>
            <a:cxnSpLocks/>
          </p:cNvCxnSpPr>
          <p:nvPr/>
        </p:nvCxnSpPr>
        <p:spPr>
          <a:xfrm flipH="1">
            <a:off x="4711700" y="5600700"/>
            <a:ext cx="800100" cy="323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87F7F9FB-66D0-4495-BEA5-E4285F8FD2C6}"/>
              </a:ext>
            </a:extLst>
          </p:cNvPr>
          <p:cNvCxnSpPr>
            <a:cxnSpLocks/>
          </p:cNvCxnSpPr>
          <p:nvPr/>
        </p:nvCxnSpPr>
        <p:spPr>
          <a:xfrm>
            <a:off x="5692525" y="3726100"/>
            <a:ext cx="383927" cy="636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B2B4D3F0-3C8A-4092-A1A1-FFB8726F8C7E}"/>
              </a:ext>
            </a:extLst>
          </p:cNvPr>
          <p:cNvSpPr txBox="1"/>
          <p:nvPr/>
        </p:nvSpPr>
        <p:spPr>
          <a:xfrm>
            <a:off x="4989916" y="3356768"/>
            <a:ext cx="1130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version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4795C94-31B4-4A81-8944-5F8AF5EDBBFF}"/>
              </a:ext>
            </a:extLst>
          </p:cNvPr>
          <p:cNvSpPr txBox="1"/>
          <p:nvPr/>
        </p:nvSpPr>
        <p:spPr>
          <a:xfrm>
            <a:off x="5174752" y="4892051"/>
            <a:ext cx="1349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Historique des versions</a:t>
            </a:r>
          </a:p>
        </p:txBody>
      </p:sp>
    </p:spTree>
    <p:extLst>
      <p:ext uri="{BB962C8B-B14F-4D97-AF65-F5344CB8AC3E}">
        <p14:creationId xmlns:p14="http://schemas.microsoft.com/office/powerpoint/2010/main" val="18895324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252</Words>
  <Application>Microsoft Office PowerPoint</Application>
  <PresentationFormat>Format A4 (210 x 297 mm)</PresentationFormat>
  <Paragraphs>50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Adeline Simon</dc:creator>
  <cp:lastModifiedBy>Adeline Simon</cp:lastModifiedBy>
  <cp:revision>9</cp:revision>
  <dcterms:created xsi:type="dcterms:W3CDTF">2024-03-21T16:56:31Z</dcterms:created>
  <dcterms:modified xsi:type="dcterms:W3CDTF">2024-03-22T15:48:47Z</dcterms:modified>
</cp:coreProperties>
</file>